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64" r:id="rId6"/>
    <p:sldId id="265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6A5A-E549-45A6-9ADC-A0A428C59AB8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CD12-B1CE-44BB-ACC6-416B7C3C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9ABC5-76EB-49D7-9818-B6AC85C8CE3F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DA84-6A30-47BF-8A72-5C7F83BDF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1622D-B225-4544-A007-14368FCF8DC6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28F5-D20E-43AA-839B-7480EE47C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25CB-0D00-4CA1-9455-05695020CF92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2E5E-537D-42DA-ACE3-A3B6514B2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6A91-C96E-4007-A1B4-FA9494D66A31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84703-D8D2-4510-AD7F-B8E9055AF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06C9-79C6-4BCE-852A-668F1386A312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6F00-5D0A-4245-9C02-472E7B7EB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78B7-4593-45D4-8DDB-6F5105C06031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0A29-CD7F-4A7E-8FDD-CE622A896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4997-DD85-4AAB-8159-4B63A96E3F7D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46F76-824E-403C-AD13-9EB5D0590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8A62-6478-4C5A-9137-C38D5F1EF80A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BEAD-90F4-44E6-ABDA-471490E41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A136-F5EA-4D91-A219-A41BEA17C4ED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DE1F-1970-4ED7-9E7B-2004E0E99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EEDD-0194-462D-9F88-9A418C8D2413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2E3F-76C0-40BA-A3C6-D789ED7FE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37EE8-0CC7-41ED-A8E6-6A99396AB467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1B29A5-D215-4B31-9FB1-E937F8BEE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rot="16200000">
            <a:off x="-1195387" y="3752240"/>
            <a:ext cx="4505325" cy="9949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Қазақстан мен Астананың тәуелсіздігі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00000">
            <a:off x="-23812" y="3784845"/>
            <a:ext cx="4505325" cy="9964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Қоғамымыздағы ұлт бірлігі, бейбітшілік және келісім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 rot="16200000">
            <a:off x="1134575" y="3785578"/>
            <a:ext cx="4505325" cy="9949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Зайырлы қоғам және жоғары рухани байлық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16200000">
            <a:off x="2391346" y="3635002"/>
            <a:ext cx="4505325" cy="12961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Индустрализация мен иннова-</a:t>
            </a:r>
          </a:p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ция негізіндегі  экономикалық өсу.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3639901" y="3857043"/>
            <a:ext cx="4505325" cy="9129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Жалпы еңбек қоғамы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 rot="16200000">
            <a:off x="4720022" y="3857043"/>
            <a:ext cx="4505325" cy="9129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Тарих, мәдениет және тілдің ортақтығы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6034088" y="3600207"/>
            <a:ext cx="4505325" cy="13657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cap="all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Ұлттық қауіпсіздік және әлемдік, аймақтық мәселелерді шешуге бүкіл елге араласу, қатысу</a:t>
            </a:r>
            <a:r>
              <a:rPr lang="kk-KZ" sz="2000" b="1" cap="all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1979712" y="0"/>
            <a:ext cx="6912768" cy="1287463"/>
          </a:xfrm>
          <a:prstGeom prst="snip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363538" algn="ctr">
              <a:defRPr/>
            </a:pPr>
            <a:endParaRPr lang="kk-KZ" sz="1000" b="1" cap="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 algn="ctr">
              <a:defRPr/>
            </a:pPr>
            <a:r>
              <a:rPr lang="kk-KZ" sz="32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Мәңгілік елдің 7 басты құндылығы</a:t>
            </a:r>
          </a:p>
          <a:p>
            <a:pPr indent="363538" algn="ctr">
              <a:defRPr/>
            </a:pPr>
            <a:endParaRPr lang="ru-RU" sz="1000" b="1" cap="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C:\Users\Владелец\Desktop\мәңгілі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/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Сабақ тақырыбын болжау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Владелец\Desktop\Dulat\акт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3930739" cy="4365104"/>
          </a:xfrm>
          <a:prstGeom prst="rect">
            <a:avLst/>
          </a:prstGeom>
          <a:noFill/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4860032" y="908720"/>
            <a:ext cx="3672408" cy="4176464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ғасыр әдебиеті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Владелец\Desktop\қалам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443344"/>
            <a:ext cx="3096344" cy="341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2053" name="Picture 5" descr="C:\Users\Владелец\Desktop\Dulat\акт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644008" cy="5157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Дулат Бабатайұлы </a:t>
            </a:r>
          </a:p>
          <a:p>
            <a:pPr algn="ctr"/>
            <a:r>
              <a:rPr lang="kk-KZ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«О, Ақтан жас, Ақтан жас»</a:t>
            </a:r>
          </a:p>
          <a:p>
            <a:pPr algn="ctr"/>
            <a:r>
              <a:rPr lang="kk-KZ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(1802-1874)</a:t>
            </a:r>
          </a:p>
          <a:p>
            <a:pPr algn="ctr"/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AutoShape 7" descr="Картинки по запросу дулат бабатайұлы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Users\Владелец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4458474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Сабақтың мақсаты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Дулат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Бабатайұлының өмірбаянымен, шығармашылығымен танысу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«О,Ақтан жас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Ақтан жас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толғауының идеясын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түсіну.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Сөздік жұмыс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Бежін ер – қытай шеберлері жасаған ер түрі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Манат – бағалы мата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Тегеріш - киіз үйді сәндеу үшін қолданылатын бұйым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Керсен - ыдыс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Топтық жұмыс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І топ. Ақынның өмірі туралы мәлімет беру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ІІ топ. «Бозторғай» өлеңін “О,Ақтан жас, Ақтан жас” өлеңімен байланыстыру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ІІІ топ. Мәтіннің құрылымы мен көрекмдік ерекшелігі туралы өз ойларыңды жазыңдар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РАФТ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” стратегиясы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748464" cy="6165304"/>
          </a:xfrm>
        </p:spPr>
        <p:txBody>
          <a:bodyPr/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 топ   Рөл – оқушы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Аудитория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Дулат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Формасы – хат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Тақырып – Өлеңнен алған әсерім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ІІ топ. Рөл –оқушы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Аудитория – Ақтан жас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Формасы – тілек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Тақырып – Жетімге тілек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ІІІ топ. Рөл – әдебиеттанушы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Аудитория – оқушылар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Форма - талдау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Тақырып – өлең құрылысы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Шығармадан алған әсеріңізді сипаттап, 4 сөйлем арқылы пікіріңізді айтыңыз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1-сөйлем: Шығарманың сізге қалай әсер еткені туралы бір ой айтыңыз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2-сөйлем: Өлеңнен бір мысал келтіріңіз;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3-сөйлем: Бір сұрақ қойыңыз;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4-сөйлем: Сол сұраққа жауап беріңіз.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 тапсырмасы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Ақын үміті» тақырыбында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эссе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258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Сабақ тақырыбын болжау</vt:lpstr>
      <vt:lpstr>Слайд 3</vt:lpstr>
      <vt:lpstr>Сабақтың мақсаты</vt:lpstr>
      <vt:lpstr>Сөздік жұмыс </vt:lpstr>
      <vt:lpstr>Топтық жұмыс</vt:lpstr>
      <vt:lpstr>“РАФТ” стратегиясы</vt:lpstr>
      <vt:lpstr> Шығармадан алған әсеріңізді сипаттап, 4 сөйлем арқылы пікіріңізді айтыңыз </vt:lpstr>
      <vt:lpstr>Үй тапсырмасы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Владелец</cp:lastModifiedBy>
  <cp:revision>13</cp:revision>
  <dcterms:created xsi:type="dcterms:W3CDTF">2012-05-08T20:01:29Z</dcterms:created>
  <dcterms:modified xsi:type="dcterms:W3CDTF">2017-09-19T01:10:33Z</dcterms:modified>
</cp:coreProperties>
</file>